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2" r:id="rId15"/>
    <p:sldId id="276" r:id="rId16"/>
    <p:sldId id="275" r:id="rId17"/>
    <p:sldId id="274" r:id="rId18"/>
    <p:sldId id="273" r:id="rId19"/>
    <p:sldId id="271" r:id="rId20"/>
    <p:sldId id="270" r:id="rId21"/>
    <p:sldId id="277" r:id="rId22"/>
    <p:sldId id="278" r:id="rId23"/>
    <p:sldId id="280" r:id="rId24"/>
    <p:sldId id="279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F6F1-202E-4F48-DC1E-3A629017B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D3AA9-46F2-40F1-F020-A9E09FCC9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A7F65-94DB-FC92-A2ED-0C36A35F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F772-7EC6-8746-1671-3D4EA48C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BD7C2-F6DA-BC9F-F7C4-5A171EDB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06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E76C-DE9E-ABCB-42C5-BB0754A6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C1FA1-108A-A919-6714-0BB797CBC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36078-A44B-D328-DCE0-A8D9990F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634C-F51C-9027-BE9E-A6205F13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88147-7E22-CA02-094A-1E6087E88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3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F9B3E-BDF7-9D39-1C1E-0116F3EB0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22FF8-119D-389E-DAB1-F855EC044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45E6D-6DAA-F549-0782-EF6FF6AF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3926-B54A-DA65-2D3F-DF16762BF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4B82-7B37-3B76-15D6-6A58098C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0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71F2-9C46-E5A2-40DC-36821DCC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31967-F334-D166-6A38-754FDE26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8A95E-E01F-DE88-62F3-50C8437B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68462-5149-1E7E-0EFB-1FC64237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4E570-75BC-3EF0-8DB2-474575D4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C34E-F341-0258-7DE7-CB50B0BC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38575-5D22-589B-4A0D-1060ED418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2A48-CEF2-A5AC-3BC3-3538BE00F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913B4-0F86-A101-84A5-381260A5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A0DB2-BD36-822D-723A-BC43110D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5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11C6-CB97-1994-432B-013D85AF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449CE-0F72-24B6-17BF-B2BECB6CF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3BB92-639E-5206-3733-BEE6FCFBA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1F731-B275-8A4A-2895-EA66D734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495D9-87E1-C299-BEA4-921C81CB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50892-FDD7-85D3-FD52-F3EFE5E9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4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FFE4-2164-6062-F177-FC178EF2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1C3F-0260-4443-E265-E590363FC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2117B-ACB8-8CE0-8998-2925ED91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7F654-137F-DBD2-A9CE-22263290A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3758D-11C7-F3CD-1302-4ACBCDA38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9F745-8443-808E-6E7C-28F0DFF2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6F4FF-F008-7597-ED04-C14B028C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77675-E717-72CB-B493-5E27443D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7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C1C4-49A8-A527-58CA-7858A4C1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7C419-23A4-959D-6A93-4880335A1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A650-E6B4-E133-7BAB-F9B4AD60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D87C5-5A19-96BA-653A-45D2FCA7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4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E4749-B198-82A7-B6FB-FD1C17D4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B4C11-0F4F-FEA7-B68E-CF82FFE9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33D62-B7C8-D51F-9639-9A031C1C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8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BD58-AAED-8020-DA68-1374FDF13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073EF-8454-A8B6-96EE-1F08613A8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12C75-3BF8-164A-B2AA-DB6B75EC0A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FE5A9-02AE-B944-BAC4-11D50233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E3F13-4F3D-69EF-66B8-4735D773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4A924-B47A-5832-3BC4-FF8A4C71A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2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1D90-CCCE-3AFD-5AB0-601B3DA3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86E57-CBA9-55F2-9BB3-969675BC2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371C9-EA75-2ECD-5FCD-2226EF7DA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13B09-9A3D-3485-7691-54C1F2F5E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40E68-00D5-B4B3-72EB-01BAA363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38AF3-20A5-18A0-353B-A785E31E5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8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A4E8-9DFB-47A6-6B39-D278E308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19D7C-9AF8-8E7F-25E3-0FEE39B02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44E46-9BE2-A58F-9954-7249AAF45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89C1BA-55E6-482E-AC8D-3E27B5FE9408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2081C-1834-4FBE-764B-08F866610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FD333-AF2A-78D2-8DB7-7054F781A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AB5645-85CA-40F0-90C8-F9EC4C1A0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756D-09EF-DF9C-FDC4-C35B662DB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46044-B0C6-38B2-AE23-174D7A25B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1EF92-6DDE-E7DA-97D6-457D62EA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4"/>
            <a:ext cx="12202160" cy="68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1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72E25-3D25-29C9-9E1A-CE0F2E4A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4ED5-951C-EF73-4D88-C5CF92CC4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0F24D-83E3-7E8C-F800-FA88F5AE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560"/>
            <a:ext cx="12192000" cy="68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3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DE38-A7CE-F4BE-5646-AC604DA67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C46BE-060C-7B91-D701-EA2B89559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E8B7F-D980-5C4F-9F23-186F6CDB0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0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F596-AA97-4334-033D-052AB26045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73E3A-1393-ADF1-D63A-BECA6C96A2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67394-09CD-C394-E938-40C6B4CA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" y="0"/>
            <a:ext cx="12177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3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5B55-C095-F9AE-D2AE-6B4887226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5A40E-EDB9-3579-D985-C8B1A0630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7982D-4BD4-4B79-64CE-DE1C1CE9A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05"/>
            <a:ext cx="12192000" cy="68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0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0C708-CEC4-7225-6825-A5FF29E06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5E6C0-063E-176E-7228-52AE30666E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AD15D-F8A3-125F-5511-E13A1503F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6E1A3-033A-4A32-2994-DE7876E3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93" y="0"/>
            <a:ext cx="12334627" cy="68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9C986-107A-8AA7-373E-BDE89FD2B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4413-9FC0-26E8-8483-AA5025751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353CB-D8A1-A173-8242-ED863714BB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9461F-6B5C-6037-4F8C-9223C20B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131" y="0"/>
            <a:ext cx="12340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F2B98-4CBA-CCE5-6347-8FD7D720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AA35-70E1-6F6A-9935-24674E996C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88FB-980B-BC9F-2FAF-046E71637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591ED-0952-A188-4A96-11A6FED1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4575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9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8B592-FC73-6213-60BC-78F1398F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8092-DEEF-40BC-366A-75029F620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7260B-DE41-C096-667C-87D1C168C4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5A782-DE42-513B-5A01-EAF841F63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2" y="-1"/>
            <a:ext cx="12321589" cy="68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84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73CB-9262-FD70-E050-22429C139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5537-0053-4EA6-BA89-D2F8645AAF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A4ADEC-C581-6D7F-08B4-B4B738E24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E4DFD-BD44-0B01-7E86-2994370F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959" y="0"/>
            <a:ext cx="12337995" cy="68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62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B575F-7DCE-954E-7580-4CBBFA05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B29F-351D-6395-613E-8AE510746F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391DC-C882-FCF6-76AE-7D3551DBE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48C72-8DDB-10AD-6055-938548F4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2" y="0"/>
            <a:ext cx="12244552" cy="68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25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787BF-DB25-2C2A-25BE-A56A027F8E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FDDED-BF4C-A46C-A4C5-769A962BF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F0268-EDB0-6B99-3C8A-43905335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71"/>
            <a:ext cx="12192000" cy="68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25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79B05-E205-DDA5-A2DA-2AC462C0D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636A-5428-92FF-0061-3131639AD0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8E547A-0ED9-E538-0636-C6F19526A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3E624-F57D-A1F3-1667-E4008F7E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A0239-80BD-1C8F-60C1-D6E22057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EEB2-E2F5-FC46-4C2C-9F98F21611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AF7D6-D437-EC68-B478-D72E22CF9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73CC6-A50F-4EAE-BDDB-D8FF66787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988" y="0"/>
            <a:ext cx="1222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81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4B61-3369-4F3E-2B09-0807DB6A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2BEA-8099-9A3E-99EB-AD6875B95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EF303-E123-CDB9-536F-1759E2E0C2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35DD2-5358-5552-66FB-A47AC546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24" y="0"/>
            <a:ext cx="12205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25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28C2-9AB7-3AD9-83FA-232AE136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50E5-CC63-0DC4-8E9A-557FEA8ED2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1AB23-606D-0D61-5613-BDBA3AC33B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24DB0-F504-8CD2-00BA-090AFE72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8" y="-70338"/>
            <a:ext cx="12105041" cy="69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8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F1301-F2A4-6B1F-27A4-AC1671138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13C8-7AFF-43B4-1964-9C62B6C72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C4E83-3087-DDE8-3C1B-1C602DEFFB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C8F10-EEB6-C1D9-E039-7BB91AC4E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64" y="0"/>
            <a:ext cx="1198823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89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098C-DE9B-09AA-45E3-681837614F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4C317-CE4F-DFAE-5BDF-DCD31E827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43B3C-E3AB-D1BE-BAFD-759ED34B4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058"/>
            <a:ext cx="12192000" cy="692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7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A48A-31F5-2ADC-B7D3-71CA3F4B8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2E709-74DE-BA50-BB2D-4E24B7C4D4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CBE40-A180-6D4C-1AF7-E4097D48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8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D2FE-450C-D311-AB20-E2262689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D8885-0834-AD92-B574-5D724B47A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9C630-2DBD-BF98-0DA6-84842DFF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5D97C-9167-0286-FC1B-889892611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3A8B3-886B-11BF-91AA-B46A0B0E0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D79AC-242F-0087-2EF6-29C4A3E2B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71"/>
            <a:ext cx="12192000" cy="706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70BA6-DC14-0CCB-8F9F-37733DA6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FC4B-4684-59FA-E032-0D0D7A4D5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2D60B2-CFA2-B751-D4D1-8836AE81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98" y="0"/>
            <a:ext cx="1220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7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69C8-AC24-7177-C62C-1A16742EC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DA55C-C954-B3FE-3D1E-521147760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D95D-CA76-B0AD-EA41-8CBB58C3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7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64D4-C72E-16A3-505D-1621D751F1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A2E51-F202-6980-83D3-8BBD77BCF6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77ED0-E2B2-0D6C-F556-0F7CCB9C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644"/>
            <a:ext cx="12299182" cy="734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3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1929-F44C-5B11-186C-21B6F862C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A6E8-C898-D600-3130-28D861F2C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3A6EF-ABCC-F343-8DB1-73A8E8DB7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4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Microsoft123 Micro</dc:creator>
  <cp:lastModifiedBy>Microsoft123 Micro</cp:lastModifiedBy>
  <cp:revision>2</cp:revision>
  <dcterms:created xsi:type="dcterms:W3CDTF">2025-05-29T17:43:17Z</dcterms:created>
  <dcterms:modified xsi:type="dcterms:W3CDTF">2025-05-30T03:47:04Z</dcterms:modified>
</cp:coreProperties>
</file>